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3" r:id="rId4"/>
    <p:sldId id="270" r:id="rId5"/>
    <p:sldId id="266" r:id="rId6"/>
    <p:sldId id="276" r:id="rId7"/>
    <p:sldId id="267" r:id="rId8"/>
    <p:sldId id="273" r:id="rId9"/>
    <p:sldId id="275" r:id="rId10"/>
    <p:sldId id="277" r:id="rId11"/>
    <p:sldId id="274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-1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3.png"/><Relationship Id="rId17" Type="http://schemas.openxmlformats.org/officeDocument/2006/relationships/image" Target="../media/image23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Imcgd214-Managing games production</a:t>
            </a:r>
            <a:br>
              <a:rPr lang="en-GB" sz="2000" dirty="0"/>
            </a:br>
            <a:r>
              <a:rPr lang="en-GB" sz="2000" dirty="0"/>
              <a:t>Imcgd111-Group project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L4/5 GROUP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04492"/>
          </a:xfrm>
        </p:spPr>
        <p:txBody>
          <a:bodyPr>
            <a:normAutofit/>
          </a:bodyPr>
          <a:lstStyle/>
          <a:p>
            <a:r>
              <a:rPr lang="en-GB" dirty="0"/>
              <a:t>Jordan Marks</a:t>
            </a:r>
          </a:p>
          <a:p>
            <a:r>
              <a:rPr lang="en-GB" dirty="0"/>
              <a:t>Alice Baker</a:t>
            </a:r>
          </a:p>
          <a:p>
            <a:r>
              <a:rPr lang="en-GB" dirty="0"/>
              <a:t>Thomas Gibbs</a:t>
            </a:r>
          </a:p>
          <a:p>
            <a:r>
              <a:rPr lang="en-GB" dirty="0"/>
              <a:t>Daniel Pokladek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49" y="3335051"/>
            <a:ext cx="3219451" cy="3219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978" y="206362"/>
            <a:ext cx="2914651" cy="2914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798078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have left to do to achieve this?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Playtesting</a:t>
            </a:r>
          </a:p>
          <a:p>
            <a:endParaRPr lang="en-GB" dirty="0" smtClean="0"/>
          </a:p>
          <a:p>
            <a:r>
              <a:rPr lang="en-GB" dirty="0" smtClean="0"/>
              <a:t>Finalize the Art</a:t>
            </a:r>
          </a:p>
          <a:p>
            <a:endParaRPr lang="en-GB" dirty="0" smtClean="0"/>
          </a:p>
          <a:p>
            <a:r>
              <a:rPr lang="en-GB" dirty="0" smtClean="0"/>
              <a:t>Finalize The Code.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25456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Emails (For the last for 4 weeks)</a:t>
            </a:r>
          </a:p>
          <a:p>
            <a:pPr lvl="1"/>
            <a:r>
              <a:rPr lang="en-GB" dirty="0" smtClean="0"/>
              <a:t>Jordan </a:t>
            </a:r>
            <a:r>
              <a:rPr lang="en-GB" dirty="0" smtClean="0"/>
              <a:t>- 12 </a:t>
            </a:r>
            <a:endParaRPr lang="en-GB" dirty="0" smtClean="0"/>
          </a:p>
          <a:p>
            <a:pPr lvl="1"/>
            <a:r>
              <a:rPr lang="en-GB" dirty="0" smtClean="0"/>
              <a:t>Alice </a:t>
            </a:r>
            <a:r>
              <a:rPr lang="en-GB" dirty="0" smtClean="0"/>
              <a:t>- 7</a:t>
            </a:r>
          </a:p>
          <a:p>
            <a:pPr lvl="1"/>
            <a:r>
              <a:rPr lang="en-GB" dirty="0" smtClean="0"/>
              <a:t>Dan </a:t>
            </a:r>
            <a:r>
              <a:rPr lang="en-GB" dirty="0" smtClean="0"/>
              <a:t>- 5 </a:t>
            </a:r>
            <a:endParaRPr lang="en-GB" dirty="0" smtClean="0"/>
          </a:p>
          <a:p>
            <a:pPr lvl="1"/>
            <a:r>
              <a:rPr lang="en-GB" dirty="0" smtClean="0"/>
              <a:t>Tom </a:t>
            </a:r>
            <a:r>
              <a:rPr lang="en-GB" dirty="0" smtClean="0"/>
              <a:t>- 4 </a:t>
            </a:r>
            <a:endParaRPr lang="en-GB" dirty="0" smtClean="0"/>
          </a:p>
          <a:p>
            <a:r>
              <a:rPr lang="en-GB" dirty="0" smtClean="0"/>
              <a:t>Hours</a:t>
            </a:r>
            <a:r>
              <a:rPr lang="en-GB" dirty="0" smtClean="0"/>
              <a:t> (For the last for 4 weeks)</a:t>
            </a:r>
            <a:endParaRPr lang="en-GB" dirty="0" smtClean="0"/>
          </a:p>
          <a:p>
            <a:pPr lvl="1"/>
            <a:r>
              <a:rPr lang="en-GB" dirty="0" smtClean="0"/>
              <a:t>Jordan - </a:t>
            </a:r>
            <a:endParaRPr lang="en-GB" dirty="0" smtClean="0"/>
          </a:p>
          <a:p>
            <a:pPr lvl="1"/>
            <a:r>
              <a:rPr lang="en-GB" dirty="0" smtClean="0"/>
              <a:t>Alice - </a:t>
            </a:r>
            <a:endParaRPr lang="en-GB" dirty="0" smtClean="0"/>
          </a:p>
          <a:p>
            <a:pPr lvl="1"/>
            <a:r>
              <a:rPr lang="en-GB" dirty="0" smtClean="0"/>
              <a:t>Dan - </a:t>
            </a:r>
            <a:endParaRPr lang="en-GB" dirty="0" smtClean="0"/>
          </a:p>
          <a:p>
            <a:pPr lvl="1"/>
            <a:r>
              <a:rPr lang="en-GB" dirty="0" smtClean="0"/>
              <a:t>Tom - </a:t>
            </a:r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9291" t="29100" r="62620" b="7423"/>
          <a:stretch>
            <a:fillRect/>
          </a:stretch>
        </p:blipFill>
        <p:spPr bwMode="auto">
          <a:xfrm>
            <a:off x="5340743" y="1030018"/>
            <a:ext cx="6182315" cy="4715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45345" y="5712977"/>
            <a:ext cx="623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Tasks by person (For all weeks of the project.)</a:t>
            </a:r>
          </a:p>
        </p:txBody>
      </p:sp>
    </p:spTree>
    <p:extLst>
      <p:ext uri="{BB962C8B-B14F-4D97-AF65-F5344CB8AC3E}">
        <p14:creationId xmlns:p14="http://schemas.microsoft.com/office/powerpoint/2010/main" xmlns="" val="128172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xmlns="" val="174479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Physics based game</a:t>
            </a:r>
          </a:p>
          <a:p>
            <a:endParaRPr lang="en-GB" dirty="0"/>
          </a:p>
          <a:p>
            <a:r>
              <a:rPr lang="en-GB" dirty="0"/>
              <a:t>Easy to learn game yet hard to </a:t>
            </a:r>
            <a:r>
              <a:rPr lang="en-GB" dirty="0" smtClean="0"/>
              <a:t>master</a:t>
            </a:r>
          </a:p>
          <a:p>
            <a:endParaRPr lang="en-GB" dirty="0" smtClean="0"/>
          </a:p>
          <a:p>
            <a:r>
              <a:rPr lang="en-GB" dirty="0" smtClean="0"/>
              <a:t>Adversarial Gameplay.</a:t>
            </a:r>
          </a:p>
          <a:p>
            <a:endParaRPr lang="en-GB" dirty="0" smtClean="0"/>
          </a:p>
          <a:p>
            <a:r>
              <a:rPr lang="en-GB" dirty="0" smtClean="0"/>
              <a:t>Symmetrical gameplay.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Logline and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Logline – Beat your Foes in this gravity based planetary arena.</a:t>
            </a:r>
          </a:p>
          <a:p>
            <a:endParaRPr lang="en-GB" dirty="0"/>
          </a:p>
          <a:p>
            <a:r>
              <a:rPr lang="en-GB" dirty="0"/>
              <a:t>Target audience </a:t>
            </a:r>
            <a:r>
              <a:rPr lang="en-GB" dirty="0" smtClean="0"/>
              <a:t>– 18-35 </a:t>
            </a:r>
            <a:r>
              <a:rPr lang="en-GB" dirty="0"/>
              <a:t>Male and Female</a:t>
            </a:r>
          </a:p>
          <a:p>
            <a:endParaRPr lang="en-GB" dirty="0"/>
          </a:p>
          <a:p>
            <a:r>
              <a:rPr lang="en-GB" dirty="0"/>
              <a:t>Platform – Mobile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xmlns="" val="326393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the player does</a:t>
            </a:r>
          </a:p>
          <a:p>
            <a:pPr lvl="1">
              <a:buNone/>
            </a:pPr>
            <a:endParaRPr lang="en-GB" dirty="0"/>
          </a:p>
          <a:p>
            <a:r>
              <a:rPr lang="en-GB" dirty="0"/>
              <a:t>Physics in the game</a:t>
            </a:r>
          </a:p>
          <a:p>
            <a:pPr lvl="1"/>
            <a:endParaRPr lang="en-GB" dirty="0"/>
          </a:p>
          <a:p>
            <a:r>
              <a:rPr lang="en-GB" dirty="0"/>
              <a:t>Turn based game play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26748" y="2238882"/>
            <a:ext cx="6993924" cy="26227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5979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229" y="2500869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Prototype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</p:spTree>
    <p:extLst>
      <p:ext uri="{BB962C8B-B14F-4D97-AF65-F5344CB8AC3E}">
        <p14:creationId xmlns:p14="http://schemas.microsoft.com/office/powerpoint/2010/main" xmlns="" val="278099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how </a:t>
            </a:r>
            <a:r>
              <a:rPr lang="en-GB" dirty="0" smtClean="0"/>
              <a:t>the game </a:t>
            </a:r>
            <a:r>
              <a:rPr lang="en-GB" dirty="0"/>
              <a:t>meets the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player – </a:t>
            </a:r>
          </a:p>
          <a:p>
            <a:pPr lvl="1"/>
            <a:r>
              <a:rPr lang="en-GB" dirty="0" smtClean="0"/>
              <a:t>Adversarial Gameplay.</a:t>
            </a:r>
          </a:p>
          <a:p>
            <a:pPr lvl="1"/>
            <a:r>
              <a:rPr lang="en-GB" dirty="0" smtClean="0"/>
              <a:t>Symmetrical gameplay.</a:t>
            </a:r>
          </a:p>
          <a:p>
            <a:r>
              <a:rPr lang="en-GB" dirty="0" smtClean="0"/>
              <a:t>Physics -</a:t>
            </a:r>
          </a:p>
          <a:p>
            <a:pPr lvl="1"/>
            <a:r>
              <a:rPr lang="en-GB" dirty="0" smtClean="0"/>
              <a:t>Gravity wells.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TD</a:t>
            </a:r>
          </a:p>
        </p:txBody>
      </p:sp>
    </p:spTree>
    <p:extLst>
      <p:ext uri="{BB962C8B-B14F-4D97-AF65-F5344CB8AC3E}">
        <p14:creationId xmlns:p14="http://schemas.microsoft.com/office/powerpoint/2010/main" xmlns="" val="79382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/>
              <a:t>Art style and Moodboard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4130" y="1179185"/>
            <a:ext cx="3771579" cy="2666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9785" y="3921212"/>
            <a:ext cx="3778360" cy="2671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9701" y="1179185"/>
            <a:ext cx="3771579" cy="266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5874" y="3921212"/>
            <a:ext cx="2539231" cy="2780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xmlns="" val="331579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837" y="618518"/>
            <a:ext cx="9905998" cy="1478570"/>
          </a:xfrm>
        </p:spPr>
        <p:txBody>
          <a:bodyPr/>
          <a:lstStyle/>
          <a:p>
            <a:r>
              <a:rPr lang="en-GB" dirty="0"/>
              <a:t>Game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802" y="2080380"/>
            <a:ext cx="3804945" cy="38078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89" y="195581"/>
            <a:ext cx="3048000" cy="30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542" y="202688"/>
            <a:ext cx="2220638" cy="31614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716" y="3576849"/>
            <a:ext cx="1219202" cy="1219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20" y="3595899"/>
            <a:ext cx="1219202" cy="1219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324" y="3595297"/>
            <a:ext cx="1219202" cy="12192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128" y="3595297"/>
            <a:ext cx="1219202" cy="12192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305" y="206241"/>
            <a:ext cx="3040893" cy="30408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879" y="3598317"/>
            <a:ext cx="1219202" cy="12192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6630" y="3576849"/>
            <a:ext cx="1219202" cy="12192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2305" y="4879640"/>
            <a:ext cx="1219202" cy="1219202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8366" y="4887179"/>
            <a:ext cx="1219202" cy="1219202"/>
          </a:xfrm>
          <a:prstGeom prst="rect">
            <a:avLst/>
          </a:prstGeom>
        </p:spPr>
      </p:pic>
      <p:pic>
        <p:nvPicPr>
          <p:cNvPr id="2055" name="Picture 20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4042" y="4919075"/>
            <a:ext cx="1219202" cy="1219202"/>
          </a:xfrm>
          <a:prstGeom prst="rect">
            <a:avLst/>
          </a:prstGeom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5735" y="4965326"/>
            <a:ext cx="1219202" cy="1219202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72879" y="4965326"/>
            <a:ext cx="1219202" cy="1219202"/>
          </a:xfrm>
          <a:prstGeom prst="rect">
            <a:avLst/>
          </a:prstGeom>
        </p:spPr>
      </p:pic>
      <p:pic>
        <p:nvPicPr>
          <p:cNvPr id="2061" name="Picture 20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6630" y="4919075"/>
            <a:ext cx="1219202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651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will deliver at the end of the project?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Fully playable Prototype of the game</a:t>
            </a:r>
          </a:p>
          <a:p>
            <a:endParaRPr lang="en-GB" dirty="0"/>
          </a:p>
          <a:p>
            <a:r>
              <a:rPr lang="en-GB" dirty="0" smtClean="0"/>
              <a:t>Game have been Playtested by the most players we can.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070817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1335</TotalTime>
  <Words>202</Words>
  <Application>Microsoft Office PowerPoint</Application>
  <PresentationFormat>Custom</PresentationFormat>
  <Paragraphs>65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Imcgd214-Managing games production Imcgd111-Group project L4/5 GROUP 2</vt:lpstr>
      <vt:lpstr>The brief </vt:lpstr>
      <vt:lpstr>Logline and target audience</vt:lpstr>
      <vt:lpstr>Game </vt:lpstr>
      <vt:lpstr>Prototype</vt:lpstr>
      <vt:lpstr> how the game meets the brief</vt:lpstr>
      <vt:lpstr>Art style and Moodboard</vt:lpstr>
      <vt:lpstr>Game art</vt:lpstr>
      <vt:lpstr>What we will deliver at the end of the project?</vt:lpstr>
      <vt:lpstr>What we have left to do to achieve this?</vt:lpstr>
      <vt:lpstr>management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Games</cp:lastModifiedBy>
  <cp:revision>114</cp:revision>
  <dcterms:created xsi:type="dcterms:W3CDTF">2016-10-12T17:19:43Z</dcterms:created>
  <dcterms:modified xsi:type="dcterms:W3CDTF">2017-03-28T13:50:00Z</dcterms:modified>
</cp:coreProperties>
</file>